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62" r:id="rId5"/>
    <p:sldId id="270" r:id="rId6"/>
    <p:sldId id="275" r:id="rId7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0"/>
  </p:normalViewPr>
  <p:slideViewPr>
    <p:cSldViewPr snapToGrid="0" snapToObjects="1">
      <p:cViewPr varScale="1">
        <p:scale>
          <a:sx n="162" d="100"/>
          <a:sy n="162" d="100"/>
        </p:scale>
        <p:origin x="144" y="4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5D588B4-6D27-6A41-9C73-14670D9BEBA6}" type="datetimeFigureOut">
              <a:rPr lang="en-US"/>
              <a:pPr>
                <a:defRPr/>
              </a:pPr>
              <a:t>6/7/2022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A493C93-16B8-3943-BE1A-EF22DC2A2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561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C7852-178A-8044-A01A-0D83078B33AE}" type="datetimeFigureOut">
              <a:rPr lang="en-US"/>
              <a:pPr>
                <a:defRPr/>
              </a:pPr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B4B44-9682-054F-B8EB-8F56D98F9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9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8BC34-A805-324A-8DE2-3919AC1533F5}" type="datetimeFigureOut">
              <a:rPr lang="en-US"/>
              <a:pPr>
                <a:defRPr/>
              </a:pPr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81BE4-9D6F-F941-97A5-3251479C4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4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1450"/>
            <a:ext cx="2057400" cy="36576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1450"/>
            <a:ext cx="6019800" cy="36576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477FE-5F15-AB49-B9D5-6C911DA55771}" type="datetimeFigureOut">
              <a:rPr lang="en-US"/>
              <a:pPr>
                <a:defRPr/>
              </a:pPr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2ED6E-59D0-E341-93B2-4A5A791630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164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3311D-70E6-3C4F-9108-B6192A8C367A}" type="datetimeFigureOut">
              <a:rPr lang="en-US"/>
              <a:pPr>
                <a:defRPr/>
              </a:pPr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4C246-F1CC-FC4F-A546-F8CF85961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36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8F400-1DB8-F147-8E29-74AFC04DE343}" type="datetimeFigureOut">
              <a:rPr lang="en-US"/>
              <a:pPr>
                <a:defRPr/>
              </a:pPr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1CDD5-4D5C-0A42-BD67-B803FB948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2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00126"/>
            <a:ext cx="4038600" cy="282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00126"/>
            <a:ext cx="4038600" cy="282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2B252-04B3-354F-BAED-F093504855DA}" type="datetimeFigureOut">
              <a:rPr lang="en-US"/>
              <a:pPr>
                <a:defRPr/>
              </a:pPr>
              <a:t>6/7/2022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3636D-BB16-3F45-8127-0130A86C7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25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2AD95-F8BF-284A-BB41-AA4B7F5F262C}" type="datetimeFigureOut">
              <a:rPr lang="en-US"/>
              <a:pPr>
                <a:defRPr/>
              </a:pPr>
              <a:t>6/7/2022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EA1D6-C0E4-D74B-A7C7-FF11DAF4C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17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CA219-1B92-694F-BF30-FA356532DCD5}" type="datetimeFigureOut">
              <a:rPr lang="en-US"/>
              <a:pPr>
                <a:defRPr/>
              </a:pPr>
              <a:t>6/7/2022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C4264-1535-CD45-8537-F3957602C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969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DBAF8-5F30-AA49-9606-1E8F856E1096}" type="datetimeFigureOut">
              <a:rPr lang="en-US"/>
              <a:pPr>
                <a:defRPr/>
              </a:pPr>
              <a:t>6/7/2022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06B13-D20A-8141-A830-D45F61C92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332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C6DC1-BA33-C340-BF21-95BE6ED6E227}" type="datetimeFigureOut">
              <a:rPr lang="en-US"/>
              <a:pPr>
                <a:defRPr/>
              </a:pPr>
              <a:t>6/7/2022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BA57C-BBB4-794D-A7E5-8691580624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037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169C3-F151-2C47-8A93-2A021D78207E}" type="datetimeFigureOut">
              <a:rPr lang="en-US"/>
              <a:pPr>
                <a:defRPr/>
              </a:pPr>
              <a:t>6/7/2022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BC624-4F17-D44B-87BF-89C5F7E3E6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63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05280F0-62E1-EB4F-B14A-C04594F8CCB1}" type="datetimeFigureOut">
              <a:rPr lang="en-US"/>
              <a:pPr>
                <a:defRPr/>
              </a:pPr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0479F29-BB8C-374C-A43A-CE04D56B9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738" y="4359275"/>
            <a:ext cx="17399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8338" y="325438"/>
            <a:ext cx="547687" cy="66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itle 1"/>
          <p:cNvSpPr>
            <a:spLocks noGrp="1"/>
          </p:cNvSpPr>
          <p:nvPr>
            <p:ph type="ctrTitle"/>
          </p:nvPr>
        </p:nvSpPr>
        <p:spPr>
          <a:xfrm>
            <a:off x="363538" y="1027113"/>
            <a:ext cx="7772400" cy="1646237"/>
          </a:xfrm>
        </p:spPr>
        <p:txBody>
          <a:bodyPr anchor="t"/>
          <a:lstStyle/>
          <a:p>
            <a:pPr algn="l" eaLnBrk="1" hangingPunct="1">
              <a:lnSpc>
                <a:spcPct val="90000"/>
              </a:lnSpc>
            </a:pPr>
            <a:r>
              <a:rPr lang="en-US" sz="5400" dirty="0">
                <a:solidFill>
                  <a:srgbClr val="076633"/>
                </a:solidFill>
                <a:latin typeface="Arial" charset="0"/>
              </a:rPr>
              <a:t>Presentation title can run over two lines or more…</a:t>
            </a:r>
          </a:p>
        </p:txBody>
      </p:sp>
      <p:sp>
        <p:nvSpPr>
          <p:cNvPr id="14342" name="Subtitle 2"/>
          <p:cNvSpPr>
            <a:spLocks noGrp="1"/>
          </p:cNvSpPr>
          <p:nvPr>
            <p:ph type="subTitle" idx="1"/>
          </p:nvPr>
        </p:nvSpPr>
        <p:spPr>
          <a:xfrm>
            <a:off x="363538" y="2598738"/>
            <a:ext cx="6802437" cy="711200"/>
          </a:xfrm>
        </p:spPr>
        <p:txBody>
          <a:bodyPr/>
          <a:lstStyle/>
          <a:p>
            <a:pPr algn="l" eaLnBrk="1" hangingPunct="1"/>
            <a:r>
              <a:rPr lang="en-US" sz="2800" dirty="0">
                <a:solidFill>
                  <a:schemeClr val="bg1"/>
                </a:solidFill>
                <a:latin typeface="Arial" charset="0"/>
              </a:rPr>
              <a:t>Presented by Name…</a:t>
            </a:r>
          </a:p>
        </p:txBody>
      </p:sp>
      <p:sp>
        <p:nvSpPr>
          <p:cNvPr id="14344" name="Subtitle 2"/>
          <p:cNvSpPr txBox="1">
            <a:spLocks/>
          </p:cNvSpPr>
          <p:nvPr/>
        </p:nvSpPr>
        <p:spPr bwMode="auto">
          <a:xfrm>
            <a:off x="363538" y="325438"/>
            <a:ext cx="6802437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400" dirty="0"/>
              <a:t>Event Title: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400" dirty="0"/>
              <a:t>Date and Location:</a:t>
            </a:r>
          </a:p>
        </p:txBody>
      </p:sp>
      <p:pic>
        <p:nvPicPr>
          <p:cNvPr id="10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3825875"/>
            <a:ext cx="734624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ubtitle 2"/>
          <p:cNvSpPr txBox="1">
            <a:spLocks/>
          </p:cNvSpPr>
          <p:nvPr/>
        </p:nvSpPr>
        <p:spPr bwMode="auto">
          <a:xfrm>
            <a:off x="1150938" y="3654425"/>
            <a:ext cx="4679950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000" dirty="0"/>
              <a:t>Jesus College, </a:t>
            </a:r>
            <a:r>
              <a:rPr lang="en-US" sz="1000" dirty="0" err="1"/>
              <a:t>Turl</a:t>
            </a:r>
            <a:r>
              <a:rPr lang="en-US" sz="1000" dirty="0"/>
              <a:t> Street, Oxford OX1 3DW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000" dirty="0"/>
              <a:t>Tel. +44 1865 279701 | </a:t>
            </a:r>
            <a:r>
              <a:rPr lang="en-US" sz="1000" dirty="0" err="1"/>
              <a:t>email@jesus.ox.ac.uk</a:t>
            </a:r>
            <a:endParaRPr lang="en-US" sz="1000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000" b="1" dirty="0" err="1"/>
              <a:t>jesus.ox.ac.uk</a:t>
            </a:r>
            <a:endParaRPr lang="en-US" sz="1000" b="1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n-US" sz="800" b="1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800" dirty="0"/>
              <a:t>© Copyright Jesus College 2019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800" dirty="0"/>
              <a:t>Jesus College is a registered charity (No.1137435)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34963" y="3621232"/>
            <a:ext cx="8474075" cy="0"/>
          </a:xfrm>
          <a:prstGeom prst="line">
            <a:avLst/>
          </a:prstGeom>
          <a:ln w="31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738" y="4359275"/>
            <a:ext cx="17399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8338" y="325438"/>
            <a:ext cx="547687" cy="66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itle 1"/>
          <p:cNvSpPr>
            <a:spLocks noGrp="1"/>
          </p:cNvSpPr>
          <p:nvPr>
            <p:ph type="ctrTitle"/>
          </p:nvPr>
        </p:nvSpPr>
        <p:spPr>
          <a:xfrm>
            <a:off x="363538" y="1027113"/>
            <a:ext cx="7772400" cy="1646237"/>
          </a:xfrm>
        </p:spPr>
        <p:txBody>
          <a:bodyPr anchor="t"/>
          <a:lstStyle/>
          <a:p>
            <a:pPr algn="l" eaLnBrk="1" hangingPunct="1">
              <a:lnSpc>
                <a:spcPct val="90000"/>
              </a:lnSpc>
            </a:pPr>
            <a:r>
              <a:rPr lang="en-US" sz="5400" dirty="0">
                <a:solidFill>
                  <a:srgbClr val="FFFFFF"/>
                </a:solidFill>
                <a:latin typeface="Arial" charset="0"/>
              </a:rPr>
              <a:t>Presentation title can run over two lines or more…</a:t>
            </a:r>
          </a:p>
        </p:txBody>
      </p:sp>
      <p:sp>
        <p:nvSpPr>
          <p:cNvPr id="15366" name="Subtitle 2"/>
          <p:cNvSpPr>
            <a:spLocks noGrp="1"/>
          </p:cNvSpPr>
          <p:nvPr>
            <p:ph type="subTitle" idx="1"/>
          </p:nvPr>
        </p:nvSpPr>
        <p:spPr>
          <a:xfrm>
            <a:off x="363538" y="2598738"/>
            <a:ext cx="6802437" cy="711200"/>
          </a:xfrm>
        </p:spPr>
        <p:txBody>
          <a:bodyPr/>
          <a:lstStyle/>
          <a:p>
            <a:pPr algn="l" eaLnBrk="1" hangingPunct="1"/>
            <a:r>
              <a:rPr lang="en-US" sz="2800" dirty="0">
                <a:solidFill>
                  <a:srgbClr val="CCC4A3"/>
                </a:solidFill>
                <a:latin typeface="Arial" charset="0"/>
              </a:rPr>
              <a:t>Presented by Name…</a:t>
            </a:r>
          </a:p>
        </p:txBody>
      </p:sp>
      <p:sp>
        <p:nvSpPr>
          <p:cNvPr id="15368" name="Subtitle 2"/>
          <p:cNvSpPr txBox="1">
            <a:spLocks/>
          </p:cNvSpPr>
          <p:nvPr/>
        </p:nvSpPr>
        <p:spPr bwMode="auto">
          <a:xfrm>
            <a:off x="363538" y="325438"/>
            <a:ext cx="6802437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400" dirty="0">
                <a:solidFill>
                  <a:schemeClr val="bg2"/>
                </a:solidFill>
              </a:rPr>
              <a:t>Event Title: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400" dirty="0">
                <a:solidFill>
                  <a:schemeClr val="bg2"/>
                </a:solidFill>
              </a:rPr>
              <a:t>Date and Location: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34963" y="3621232"/>
            <a:ext cx="8474075" cy="0"/>
          </a:xfrm>
          <a:prstGeom prst="line">
            <a:avLst/>
          </a:prstGeom>
          <a:ln w="31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3825875"/>
            <a:ext cx="734624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ubtitle 2"/>
          <p:cNvSpPr txBox="1">
            <a:spLocks/>
          </p:cNvSpPr>
          <p:nvPr/>
        </p:nvSpPr>
        <p:spPr bwMode="auto">
          <a:xfrm>
            <a:off x="1150938" y="3654425"/>
            <a:ext cx="4679950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000" dirty="0">
                <a:solidFill>
                  <a:srgbClr val="CCC4A3"/>
                </a:solidFill>
              </a:rPr>
              <a:t>Jesus College, </a:t>
            </a:r>
            <a:r>
              <a:rPr lang="en-US" sz="1000" dirty="0" err="1">
                <a:solidFill>
                  <a:srgbClr val="CCC4A3"/>
                </a:solidFill>
              </a:rPr>
              <a:t>Turl</a:t>
            </a:r>
            <a:r>
              <a:rPr lang="en-US" sz="1000" dirty="0">
                <a:solidFill>
                  <a:srgbClr val="CCC4A3"/>
                </a:solidFill>
              </a:rPr>
              <a:t> Street, Oxford OX1 3DW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000" dirty="0">
                <a:solidFill>
                  <a:srgbClr val="CCC4A3"/>
                </a:solidFill>
              </a:rPr>
              <a:t>Tel. +44 1865 279701 | </a:t>
            </a:r>
            <a:r>
              <a:rPr lang="en-US" sz="1000" dirty="0" err="1">
                <a:solidFill>
                  <a:srgbClr val="CCC4A3"/>
                </a:solidFill>
              </a:rPr>
              <a:t>email@jesus.ox.ac.uk</a:t>
            </a:r>
            <a:endParaRPr lang="en-US" sz="1000" dirty="0">
              <a:solidFill>
                <a:srgbClr val="CCC4A3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000" b="1" dirty="0" err="1">
                <a:solidFill>
                  <a:srgbClr val="CCC4A3"/>
                </a:solidFill>
              </a:rPr>
              <a:t>jesus.ox.ac.uk</a:t>
            </a:r>
            <a:endParaRPr lang="en-US" sz="1000" b="1" dirty="0">
              <a:solidFill>
                <a:srgbClr val="CCC4A3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n-US" sz="800" b="1" dirty="0">
              <a:solidFill>
                <a:srgbClr val="CCC4A3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800" dirty="0">
                <a:solidFill>
                  <a:srgbClr val="CCC4A3"/>
                </a:solidFill>
              </a:rPr>
              <a:t>© Copyright Jesus College 2019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800" dirty="0">
                <a:solidFill>
                  <a:srgbClr val="CCC4A3"/>
                </a:solidFill>
              </a:rPr>
              <a:t>Jesus College is a registered charity (No.1137435)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738" y="4359275"/>
            <a:ext cx="17399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8338" y="325438"/>
            <a:ext cx="547687" cy="66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itle 1"/>
          <p:cNvSpPr>
            <a:spLocks noGrp="1"/>
          </p:cNvSpPr>
          <p:nvPr>
            <p:ph type="ctrTitle"/>
          </p:nvPr>
        </p:nvSpPr>
        <p:spPr>
          <a:xfrm>
            <a:off x="363538" y="1027113"/>
            <a:ext cx="7772400" cy="1646237"/>
          </a:xfrm>
        </p:spPr>
        <p:txBody>
          <a:bodyPr anchor="t"/>
          <a:lstStyle/>
          <a:p>
            <a:pPr algn="l">
              <a:lnSpc>
                <a:spcPct val="90000"/>
              </a:lnSpc>
            </a:pPr>
            <a:r>
              <a:rPr lang="en-US" sz="5400" dirty="0">
                <a:solidFill>
                  <a:srgbClr val="FFFFFF"/>
                </a:solidFill>
                <a:latin typeface="Arial" charset="0"/>
              </a:rPr>
              <a:t>Presentation title can run over two lines or more…</a:t>
            </a:r>
          </a:p>
        </p:txBody>
      </p:sp>
      <p:sp>
        <p:nvSpPr>
          <p:cNvPr id="16390" name="Subtitle 2"/>
          <p:cNvSpPr>
            <a:spLocks noGrp="1"/>
          </p:cNvSpPr>
          <p:nvPr>
            <p:ph type="subTitle" idx="1"/>
          </p:nvPr>
        </p:nvSpPr>
        <p:spPr>
          <a:xfrm>
            <a:off x="363538" y="2598738"/>
            <a:ext cx="6802437" cy="711200"/>
          </a:xfrm>
        </p:spPr>
        <p:txBody>
          <a:bodyPr/>
          <a:lstStyle/>
          <a:p>
            <a:pPr algn="l"/>
            <a:r>
              <a:rPr lang="en-US" sz="2800" dirty="0">
                <a:solidFill>
                  <a:srgbClr val="CCC4A3"/>
                </a:solidFill>
                <a:latin typeface="Arial" charset="0"/>
              </a:rPr>
              <a:t>Presented by Name…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34963" y="3621232"/>
            <a:ext cx="8474075" cy="0"/>
          </a:xfrm>
          <a:prstGeom prst="line">
            <a:avLst/>
          </a:prstGeom>
          <a:ln w="31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392" name="Subtitle 2"/>
          <p:cNvSpPr txBox="1">
            <a:spLocks/>
          </p:cNvSpPr>
          <p:nvPr/>
        </p:nvSpPr>
        <p:spPr bwMode="auto">
          <a:xfrm>
            <a:off x="363538" y="325438"/>
            <a:ext cx="6802437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400" dirty="0">
                <a:solidFill>
                  <a:schemeClr val="bg2"/>
                </a:solidFill>
              </a:rPr>
              <a:t>Event Title: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400" dirty="0">
                <a:solidFill>
                  <a:schemeClr val="bg2"/>
                </a:solidFill>
              </a:rPr>
              <a:t>Date &amp; Location: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3825875"/>
            <a:ext cx="734624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ubtitle 2"/>
          <p:cNvSpPr txBox="1">
            <a:spLocks/>
          </p:cNvSpPr>
          <p:nvPr/>
        </p:nvSpPr>
        <p:spPr bwMode="auto">
          <a:xfrm>
            <a:off x="1150938" y="3654425"/>
            <a:ext cx="4679950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000" dirty="0">
                <a:solidFill>
                  <a:srgbClr val="CCC4A3"/>
                </a:solidFill>
              </a:rPr>
              <a:t>Jesus College, </a:t>
            </a:r>
            <a:r>
              <a:rPr lang="en-US" sz="1000" dirty="0" err="1">
                <a:solidFill>
                  <a:srgbClr val="CCC4A3"/>
                </a:solidFill>
              </a:rPr>
              <a:t>Turl</a:t>
            </a:r>
            <a:r>
              <a:rPr lang="en-US" sz="1000" dirty="0">
                <a:solidFill>
                  <a:srgbClr val="CCC4A3"/>
                </a:solidFill>
              </a:rPr>
              <a:t> Street, Oxford OX1 3DW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000" dirty="0">
                <a:solidFill>
                  <a:srgbClr val="CCC4A3"/>
                </a:solidFill>
              </a:rPr>
              <a:t>Tel. +44 1865 279701 | </a:t>
            </a:r>
            <a:r>
              <a:rPr lang="en-US" sz="1000" dirty="0" err="1">
                <a:solidFill>
                  <a:srgbClr val="CCC4A3"/>
                </a:solidFill>
              </a:rPr>
              <a:t>email@jesus.ox.ac.uk</a:t>
            </a:r>
            <a:endParaRPr lang="en-US" sz="1000" dirty="0">
              <a:solidFill>
                <a:srgbClr val="CCC4A3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000" b="1" dirty="0" err="1">
                <a:solidFill>
                  <a:srgbClr val="CCC4A3"/>
                </a:solidFill>
              </a:rPr>
              <a:t>jesus.ox.ac.uk</a:t>
            </a:r>
            <a:endParaRPr lang="en-US" sz="1000" b="1" dirty="0">
              <a:solidFill>
                <a:srgbClr val="CCC4A3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n-US" sz="800" b="1" dirty="0">
              <a:solidFill>
                <a:srgbClr val="CCC4A3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800" dirty="0">
                <a:solidFill>
                  <a:srgbClr val="CCC4A3"/>
                </a:solidFill>
              </a:rPr>
              <a:t>© Copyright Jesus College 2019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800" dirty="0">
                <a:solidFill>
                  <a:srgbClr val="CCC4A3"/>
                </a:solidFill>
              </a:rPr>
              <a:t>Jesus College is a registered charity (No.1137435)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738" y="4359275"/>
            <a:ext cx="17399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8338" y="325438"/>
            <a:ext cx="547687" cy="66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334963" y="3654425"/>
            <a:ext cx="8474075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654" name="Subtitle 2"/>
          <p:cNvSpPr txBox="1">
            <a:spLocks/>
          </p:cNvSpPr>
          <p:nvPr/>
        </p:nvSpPr>
        <p:spPr bwMode="auto">
          <a:xfrm>
            <a:off x="363538" y="325438"/>
            <a:ext cx="2124685" cy="287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400" dirty="0">
                <a:solidFill>
                  <a:srgbClr val="FFFFFF"/>
                </a:solidFill>
              </a:rPr>
              <a:t>With thanks to: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400" dirty="0">
                <a:solidFill>
                  <a:srgbClr val="2E2A2D"/>
                </a:solidFill>
              </a:rPr>
              <a:t>Name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400" dirty="0">
                <a:solidFill>
                  <a:srgbClr val="2E2A2D"/>
                </a:solidFill>
              </a:rPr>
              <a:t>Name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400" dirty="0">
                <a:solidFill>
                  <a:srgbClr val="2E2A2D"/>
                </a:solidFill>
              </a:rPr>
              <a:t>Name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400" dirty="0">
                <a:solidFill>
                  <a:srgbClr val="2E2A2D"/>
                </a:solidFill>
              </a:rPr>
              <a:t>Name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400" dirty="0">
                <a:solidFill>
                  <a:srgbClr val="2E2A2D"/>
                </a:solidFill>
              </a:rPr>
              <a:t>Name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400" dirty="0">
                <a:solidFill>
                  <a:srgbClr val="2E2A2D"/>
                </a:solidFill>
              </a:rPr>
              <a:t>Name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1400" dirty="0">
              <a:solidFill>
                <a:srgbClr val="2E2A2D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1400" dirty="0"/>
          </a:p>
        </p:txBody>
      </p:sp>
      <p:sp>
        <p:nvSpPr>
          <p:cNvPr id="27656" name="Subtitle 2"/>
          <p:cNvSpPr txBox="1">
            <a:spLocks/>
          </p:cNvSpPr>
          <p:nvPr/>
        </p:nvSpPr>
        <p:spPr bwMode="auto">
          <a:xfrm>
            <a:off x="2667000" y="325438"/>
            <a:ext cx="1998663" cy="287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400" dirty="0">
                <a:solidFill>
                  <a:srgbClr val="FFFFFF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400" dirty="0">
                <a:solidFill>
                  <a:srgbClr val="2E2A2D"/>
                </a:solidFill>
              </a:rPr>
              <a:t>Name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400" dirty="0">
                <a:solidFill>
                  <a:srgbClr val="2E2A2D"/>
                </a:solidFill>
              </a:rPr>
              <a:t>Name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400" dirty="0">
                <a:solidFill>
                  <a:srgbClr val="2E2A2D"/>
                </a:solidFill>
              </a:rPr>
              <a:t>Name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400" dirty="0">
                <a:solidFill>
                  <a:srgbClr val="2E2A2D"/>
                </a:solidFill>
              </a:rPr>
              <a:t>Name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400" dirty="0">
                <a:solidFill>
                  <a:srgbClr val="2E2A2D"/>
                </a:solidFill>
              </a:rPr>
              <a:t>Name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400" dirty="0">
                <a:solidFill>
                  <a:srgbClr val="2E2A2D"/>
                </a:solidFill>
              </a:rPr>
              <a:t>Name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1400" dirty="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1400" dirty="0"/>
          </a:p>
        </p:txBody>
      </p:sp>
      <p:sp>
        <p:nvSpPr>
          <p:cNvPr id="27657" name="Subtitle 2"/>
          <p:cNvSpPr txBox="1">
            <a:spLocks/>
          </p:cNvSpPr>
          <p:nvPr/>
        </p:nvSpPr>
        <p:spPr bwMode="auto">
          <a:xfrm>
            <a:off x="4844440" y="325438"/>
            <a:ext cx="1998662" cy="287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400" dirty="0">
                <a:solidFill>
                  <a:srgbClr val="FFFFFF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400" dirty="0">
                <a:solidFill>
                  <a:srgbClr val="2E2A2D"/>
                </a:solidFill>
              </a:rPr>
              <a:t>Name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400" dirty="0">
                <a:solidFill>
                  <a:srgbClr val="2E2A2D"/>
                </a:solidFill>
              </a:rPr>
              <a:t>Name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400" dirty="0">
                <a:solidFill>
                  <a:srgbClr val="2E2A2D"/>
                </a:solidFill>
              </a:rPr>
              <a:t>Name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400" dirty="0">
                <a:solidFill>
                  <a:srgbClr val="2E2A2D"/>
                </a:solidFill>
              </a:rPr>
              <a:t>Name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400" dirty="0">
                <a:solidFill>
                  <a:srgbClr val="2E2A2D"/>
                </a:solidFill>
              </a:rPr>
              <a:t>…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1400" dirty="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1400" dirty="0"/>
          </a:p>
        </p:txBody>
      </p:sp>
      <p:pic>
        <p:nvPicPr>
          <p:cNvPr id="10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3825875"/>
            <a:ext cx="734624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ubtitle 2"/>
          <p:cNvSpPr txBox="1">
            <a:spLocks/>
          </p:cNvSpPr>
          <p:nvPr/>
        </p:nvSpPr>
        <p:spPr bwMode="auto">
          <a:xfrm>
            <a:off x="1150938" y="3654425"/>
            <a:ext cx="4679950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000" dirty="0"/>
              <a:t>Jesus College, </a:t>
            </a:r>
            <a:r>
              <a:rPr lang="en-US" sz="1000" dirty="0" err="1"/>
              <a:t>Turl</a:t>
            </a:r>
            <a:r>
              <a:rPr lang="en-US" sz="1000" dirty="0"/>
              <a:t> Street, Oxford OX1 3DW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000" dirty="0"/>
              <a:t>Tel. +44 1865 279701 | </a:t>
            </a:r>
            <a:r>
              <a:rPr lang="en-US" sz="1000" dirty="0" err="1"/>
              <a:t>email@jesus.ox.ac.uk</a:t>
            </a:r>
            <a:endParaRPr lang="en-US" sz="1000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000" b="1" dirty="0" err="1"/>
              <a:t>jesus.ox.ac.uk</a:t>
            </a:r>
            <a:endParaRPr lang="en-US" sz="1000" b="1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n-US" sz="800" b="1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800" dirty="0"/>
              <a:t>© Copyright Jesus College 2019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800" dirty="0"/>
              <a:t>Jesus College is a registered charity (No.1137435)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325438"/>
            <a:ext cx="547688" cy="66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738" y="4332288"/>
            <a:ext cx="17399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8" name="Subtitle 2"/>
          <p:cNvSpPr txBox="1">
            <a:spLocks/>
          </p:cNvSpPr>
          <p:nvPr/>
        </p:nvSpPr>
        <p:spPr bwMode="auto">
          <a:xfrm>
            <a:off x="363538" y="325438"/>
            <a:ext cx="7221537" cy="287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400" dirty="0">
                <a:solidFill>
                  <a:schemeClr val="bg2"/>
                </a:solidFill>
              </a:rPr>
              <a:t>With thanks to: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dirty="0">
                <a:solidFill>
                  <a:srgbClr val="FFFFFF"/>
                </a:solidFill>
              </a:rPr>
              <a:t>Name</a:t>
            </a:r>
            <a:r>
              <a:rPr lang="mr-IN" sz="1800" dirty="0">
                <a:solidFill>
                  <a:srgbClr val="FFFFFF"/>
                </a:solidFill>
                <a:latin typeface="Mangal" charset="0"/>
              </a:rPr>
              <a:t>–</a:t>
            </a:r>
            <a:r>
              <a:rPr lang="en-US" sz="1800" dirty="0">
                <a:solidFill>
                  <a:srgbClr val="FFFFFF"/>
                </a:solidFill>
              </a:rPr>
              <a:t> supporting reference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dirty="0">
                <a:solidFill>
                  <a:srgbClr val="FFFFFF"/>
                </a:solidFill>
              </a:rPr>
              <a:t>Name</a:t>
            </a:r>
            <a:r>
              <a:rPr lang="mr-IN" sz="1800" dirty="0">
                <a:solidFill>
                  <a:srgbClr val="FFFFFF"/>
                </a:solidFill>
                <a:latin typeface="Mangal" charset="0"/>
              </a:rPr>
              <a:t>–</a:t>
            </a:r>
            <a:r>
              <a:rPr lang="en-US" sz="1800" dirty="0">
                <a:solidFill>
                  <a:srgbClr val="FFFFFF"/>
                </a:solidFill>
              </a:rPr>
              <a:t> supporting reference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dirty="0">
                <a:solidFill>
                  <a:srgbClr val="FFFFFF"/>
                </a:solidFill>
              </a:rPr>
              <a:t>Name</a:t>
            </a:r>
            <a:r>
              <a:rPr lang="mr-IN" sz="1800" dirty="0">
                <a:solidFill>
                  <a:srgbClr val="FFFFFF"/>
                </a:solidFill>
                <a:latin typeface="Mangal" charset="0"/>
              </a:rPr>
              <a:t>–</a:t>
            </a:r>
            <a:r>
              <a:rPr lang="en-US" sz="1800" dirty="0">
                <a:solidFill>
                  <a:srgbClr val="FFFFFF"/>
                </a:solidFill>
              </a:rPr>
              <a:t> supporting reference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dirty="0">
                <a:solidFill>
                  <a:srgbClr val="FFFFFF"/>
                </a:solidFill>
              </a:rPr>
              <a:t>Name</a:t>
            </a:r>
            <a:r>
              <a:rPr lang="mr-IN" sz="1800" dirty="0">
                <a:solidFill>
                  <a:srgbClr val="FFFFFF"/>
                </a:solidFill>
                <a:latin typeface="Mangal" charset="0"/>
              </a:rPr>
              <a:t>–</a:t>
            </a:r>
            <a:r>
              <a:rPr lang="en-US" sz="1800" dirty="0">
                <a:solidFill>
                  <a:srgbClr val="FFFFFF"/>
                </a:solidFill>
              </a:rPr>
              <a:t> supporting reference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dirty="0">
                <a:solidFill>
                  <a:srgbClr val="FFFFFF"/>
                </a:solidFill>
              </a:rPr>
              <a:t>Name</a:t>
            </a:r>
            <a:r>
              <a:rPr lang="mr-IN" sz="1800" dirty="0">
                <a:solidFill>
                  <a:srgbClr val="FFFFFF"/>
                </a:solidFill>
                <a:latin typeface="Mangal" charset="0"/>
              </a:rPr>
              <a:t>–</a:t>
            </a:r>
            <a:r>
              <a:rPr lang="en-US" sz="1800" dirty="0">
                <a:solidFill>
                  <a:srgbClr val="FFFFFF"/>
                </a:solidFill>
              </a:rPr>
              <a:t> supporting reference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1400" dirty="0">
              <a:solidFill>
                <a:srgbClr val="FFFFFF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34963" y="3654425"/>
            <a:ext cx="8474075" cy="0"/>
          </a:xfrm>
          <a:prstGeom prst="line">
            <a:avLst/>
          </a:prstGeom>
          <a:ln w="3175" cmpd="sng">
            <a:solidFill>
              <a:srgbClr val="CCC4A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3825875"/>
            <a:ext cx="734624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ubtitle 2"/>
          <p:cNvSpPr txBox="1">
            <a:spLocks/>
          </p:cNvSpPr>
          <p:nvPr/>
        </p:nvSpPr>
        <p:spPr bwMode="auto">
          <a:xfrm>
            <a:off x="1150938" y="3654425"/>
            <a:ext cx="4679950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000" dirty="0">
                <a:solidFill>
                  <a:srgbClr val="CCC4A3"/>
                </a:solidFill>
              </a:rPr>
              <a:t>Jesus College, </a:t>
            </a:r>
            <a:r>
              <a:rPr lang="en-US" sz="1000" dirty="0" err="1">
                <a:solidFill>
                  <a:srgbClr val="CCC4A3"/>
                </a:solidFill>
              </a:rPr>
              <a:t>Turl</a:t>
            </a:r>
            <a:r>
              <a:rPr lang="en-US" sz="1000" dirty="0">
                <a:solidFill>
                  <a:srgbClr val="CCC4A3"/>
                </a:solidFill>
              </a:rPr>
              <a:t> Street, Oxford OX1 3DW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000" dirty="0">
                <a:solidFill>
                  <a:srgbClr val="CCC4A3"/>
                </a:solidFill>
              </a:rPr>
              <a:t>Tel. +44 1865 279701 | </a:t>
            </a:r>
            <a:r>
              <a:rPr lang="en-US" sz="1000" dirty="0" err="1">
                <a:solidFill>
                  <a:srgbClr val="CCC4A3"/>
                </a:solidFill>
              </a:rPr>
              <a:t>email@jesus.ox.ac.uk</a:t>
            </a:r>
            <a:endParaRPr lang="en-US" sz="1000" dirty="0">
              <a:solidFill>
                <a:srgbClr val="CCC4A3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000" b="1" dirty="0" err="1">
                <a:solidFill>
                  <a:srgbClr val="CCC4A3"/>
                </a:solidFill>
              </a:rPr>
              <a:t>jesus.ox.ac.uk</a:t>
            </a:r>
            <a:endParaRPr lang="en-US" sz="1000" b="1" dirty="0">
              <a:solidFill>
                <a:srgbClr val="CCC4A3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n-US" sz="800" b="1" dirty="0">
              <a:solidFill>
                <a:srgbClr val="CCC4A3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800" dirty="0">
                <a:solidFill>
                  <a:srgbClr val="CCC4A3"/>
                </a:solidFill>
              </a:rPr>
              <a:t>© Copyright Jesus College 2019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800" dirty="0">
                <a:solidFill>
                  <a:srgbClr val="CCC4A3"/>
                </a:solidFill>
              </a:rPr>
              <a:t>Jesus College is a registered charity (No.1137435)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325438"/>
            <a:ext cx="547688" cy="66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738" y="4332288"/>
            <a:ext cx="17399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8" name="Subtitle 2"/>
          <p:cNvSpPr txBox="1">
            <a:spLocks/>
          </p:cNvSpPr>
          <p:nvPr/>
        </p:nvSpPr>
        <p:spPr bwMode="auto">
          <a:xfrm>
            <a:off x="363538" y="325438"/>
            <a:ext cx="7221537" cy="287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400" dirty="0">
                <a:solidFill>
                  <a:schemeClr val="bg2"/>
                </a:solidFill>
              </a:rPr>
              <a:t>With thanks to: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>
                <a:solidFill>
                  <a:srgbClr val="FFFFFF"/>
                </a:solidFill>
              </a:rPr>
              <a:t>Name</a:t>
            </a:r>
            <a:r>
              <a:rPr lang="mr-IN" sz="1800" dirty="0">
                <a:solidFill>
                  <a:srgbClr val="FFFFFF"/>
                </a:solidFill>
                <a:latin typeface="Mangal" charset="0"/>
              </a:rPr>
              <a:t>–</a:t>
            </a:r>
            <a:r>
              <a:rPr lang="en-US" sz="1800" dirty="0">
                <a:solidFill>
                  <a:srgbClr val="FFFFFF"/>
                </a:solidFill>
              </a:rPr>
              <a:t> supporting reference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dirty="0">
                <a:solidFill>
                  <a:srgbClr val="FFFFFF"/>
                </a:solidFill>
              </a:rPr>
              <a:t>Name</a:t>
            </a:r>
            <a:r>
              <a:rPr lang="mr-IN" sz="1800" dirty="0">
                <a:solidFill>
                  <a:srgbClr val="FFFFFF"/>
                </a:solidFill>
                <a:latin typeface="Mangal" charset="0"/>
              </a:rPr>
              <a:t>–</a:t>
            </a:r>
            <a:r>
              <a:rPr lang="en-US" sz="1800" dirty="0">
                <a:solidFill>
                  <a:srgbClr val="FFFFFF"/>
                </a:solidFill>
              </a:rPr>
              <a:t> supporting reference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dirty="0">
                <a:solidFill>
                  <a:srgbClr val="FFFFFF"/>
                </a:solidFill>
              </a:rPr>
              <a:t>Name</a:t>
            </a:r>
            <a:r>
              <a:rPr lang="mr-IN" sz="1800" dirty="0">
                <a:solidFill>
                  <a:srgbClr val="FFFFFF"/>
                </a:solidFill>
                <a:latin typeface="Mangal" charset="0"/>
              </a:rPr>
              <a:t>–</a:t>
            </a:r>
            <a:r>
              <a:rPr lang="en-US" sz="1800" dirty="0">
                <a:solidFill>
                  <a:srgbClr val="FFFFFF"/>
                </a:solidFill>
              </a:rPr>
              <a:t> supporting reference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dirty="0">
                <a:solidFill>
                  <a:srgbClr val="FFFFFF"/>
                </a:solidFill>
              </a:rPr>
              <a:t>Name</a:t>
            </a:r>
            <a:r>
              <a:rPr lang="mr-IN" sz="1800" dirty="0">
                <a:solidFill>
                  <a:srgbClr val="FFFFFF"/>
                </a:solidFill>
                <a:latin typeface="Mangal" charset="0"/>
              </a:rPr>
              <a:t>–</a:t>
            </a:r>
            <a:r>
              <a:rPr lang="en-US" sz="1800" dirty="0">
                <a:solidFill>
                  <a:srgbClr val="FFFFFF"/>
                </a:solidFill>
              </a:rPr>
              <a:t> supporting reference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dirty="0">
                <a:solidFill>
                  <a:srgbClr val="FFFFFF"/>
                </a:solidFill>
              </a:rPr>
              <a:t>Name</a:t>
            </a:r>
            <a:r>
              <a:rPr lang="mr-IN" sz="1800" dirty="0">
                <a:solidFill>
                  <a:srgbClr val="FFFFFF"/>
                </a:solidFill>
                <a:latin typeface="Mangal" charset="0"/>
              </a:rPr>
              <a:t>–</a:t>
            </a:r>
            <a:r>
              <a:rPr lang="en-US" sz="1800" dirty="0">
                <a:solidFill>
                  <a:srgbClr val="FFFFFF"/>
                </a:solidFill>
              </a:rPr>
              <a:t> supporting reference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1400" dirty="0">
              <a:solidFill>
                <a:srgbClr val="FFFFFF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34963" y="3654425"/>
            <a:ext cx="8474075" cy="0"/>
          </a:xfrm>
          <a:prstGeom prst="line">
            <a:avLst/>
          </a:prstGeom>
          <a:ln w="3175" cmpd="sng">
            <a:solidFill>
              <a:srgbClr val="CCC4A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3825875"/>
            <a:ext cx="734624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ubtitle 2"/>
          <p:cNvSpPr txBox="1">
            <a:spLocks/>
          </p:cNvSpPr>
          <p:nvPr/>
        </p:nvSpPr>
        <p:spPr bwMode="auto">
          <a:xfrm>
            <a:off x="1150938" y="3654425"/>
            <a:ext cx="4679950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000" dirty="0">
                <a:solidFill>
                  <a:srgbClr val="CCC4A3"/>
                </a:solidFill>
              </a:rPr>
              <a:t>Jesus College, </a:t>
            </a:r>
            <a:r>
              <a:rPr lang="en-US" sz="1000" dirty="0" err="1">
                <a:solidFill>
                  <a:srgbClr val="CCC4A3"/>
                </a:solidFill>
              </a:rPr>
              <a:t>Turl</a:t>
            </a:r>
            <a:r>
              <a:rPr lang="en-US" sz="1000" dirty="0">
                <a:solidFill>
                  <a:srgbClr val="CCC4A3"/>
                </a:solidFill>
              </a:rPr>
              <a:t> Street, Oxford OX1 3DW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000" dirty="0">
                <a:solidFill>
                  <a:srgbClr val="CCC4A3"/>
                </a:solidFill>
              </a:rPr>
              <a:t>Tel. +44 1865 279701 | </a:t>
            </a:r>
            <a:r>
              <a:rPr lang="en-US" sz="1000" dirty="0" err="1">
                <a:solidFill>
                  <a:srgbClr val="CCC4A3"/>
                </a:solidFill>
              </a:rPr>
              <a:t>email@jesus.ox.ac.uk</a:t>
            </a:r>
            <a:endParaRPr lang="en-US" sz="1000" dirty="0">
              <a:solidFill>
                <a:srgbClr val="CCC4A3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000" b="1" dirty="0" err="1">
                <a:solidFill>
                  <a:srgbClr val="CCC4A3"/>
                </a:solidFill>
              </a:rPr>
              <a:t>jesus.ox.ac.uk</a:t>
            </a:r>
            <a:endParaRPr lang="en-US" sz="1000" b="1" dirty="0">
              <a:solidFill>
                <a:srgbClr val="CCC4A3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n-US" sz="800" b="1" dirty="0">
              <a:solidFill>
                <a:srgbClr val="CCC4A3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800" dirty="0">
                <a:solidFill>
                  <a:srgbClr val="CCC4A3"/>
                </a:solidFill>
              </a:rPr>
              <a:t>© Copyright Jesus College 2019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800" dirty="0">
                <a:solidFill>
                  <a:srgbClr val="CCC4A3"/>
                </a:solidFill>
              </a:rPr>
              <a:t>Jesus College is a registered charity (No.1137435)</a:t>
            </a:r>
          </a:p>
        </p:txBody>
      </p:sp>
    </p:spTree>
    <p:extLst>
      <p:ext uri="{BB962C8B-B14F-4D97-AF65-F5344CB8AC3E}">
        <p14:creationId xmlns:p14="http://schemas.microsoft.com/office/powerpoint/2010/main" val="430119598"/>
      </p:ext>
    </p:extLst>
  </p:cSld>
  <p:clrMapOvr>
    <a:masterClrMapping/>
  </p:clrMapOvr>
</p:sld>
</file>

<file path=ppt/theme/theme1.xml><?xml version="1.0" encoding="utf-8"?>
<a:theme xmlns:a="http://schemas.openxmlformats.org/drawingml/2006/main" name="NigelFarEast">
  <a:themeElements>
    <a:clrScheme name="Jesus College palette">
      <a:dk1>
        <a:srgbClr val="076633"/>
      </a:dk1>
      <a:lt1>
        <a:sysClr val="window" lastClr="FFFFFF"/>
      </a:lt1>
      <a:dk2>
        <a:srgbClr val="1A4135"/>
      </a:dk2>
      <a:lt2>
        <a:srgbClr val="CCC4A3"/>
      </a:lt2>
      <a:accent1>
        <a:srgbClr val="CD1719"/>
      </a:accent1>
      <a:accent2>
        <a:srgbClr val="50B3D8"/>
      </a:accent2>
      <a:accent3>
        <a:srgbClr val="F4C235"/>
      </a:accent3>
      <a:accent4>
        <a:srgbClr val="1B2B4B"/>
      </a:accent4>
      <a:accent5>
        <a:srgbClr val="2E2A2D"/>
      </a:accent5>
      <a:accent6>
        <a:srgbClr val="582C5B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NigelFarEast.potx</Template>
  <TotalTime>237</TotalTime>
  <Words>326</Words>
  <Application>Microsoft Office PowerPoint</Application>
  <PresentationFormat>On-screen Show (16:9)</PresentationFormat>
  <Paragraphs>80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Mangal</vt:lpstr>
      <vt:lpstr>NigelFarEast</vt:lpstr>
      <vt:lpstr>Presentation title can run over two lines or more…</vt:lpstr>
      <vt:lpstr>Presentation title can run over two lines or more…</vt:lpstr>
      <vt:lpstr>Presentation title can run over two lines or more…</vt:lpstr>
      <vt:lpstr>PowerPoint Presentation</vt:lpstr>
      <vt:lpstr>PowerPoint Presentation</vt:lpstr>
      <vt:lpstr>PowerPoint Presentation</vt:lpstr>
    </vt:vector>
  </TitlesOfParts>
  <Company>APROPOS-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GARETH WILD</dc:creator>
  <cp:lastModifiedBy>Jude Eades</cp:lastModifiedBy>
  <cp:revision>47</cp:revision>
  <dcterms:created xsi:type="dcterms:W3CDTF">2019-02-13T12:12:12Z</dcterms:created>
  <dcterms:modified xsi:type="dcterms:W3CDTF">2022-06-07T10:16:35Z</dcterms:modified>
</cp:coreProperties>
</file>